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6468b31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6468b3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648470fa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648470fa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468b319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468b319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468b319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468b319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468b319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468b319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468b319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468b319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468b319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468b319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468b319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468b319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5184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0" y="349660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>
                <a:solidFill>
                  <a:srgbClr val="43434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>
  <p:cSld name="CAPTION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</a:lstStyle>
          <a:p/>
        </p:txBody>
      </p:sp>
      <p:sp>
        <p:nvSpPr>
          <p:cNvPr id="35" name="Google Shape;35;p6"/>
          <p:cNvSpPr/>
          <p:nvPr/>
        </p:nvSpPr>
        <p:spPr>
          <a:xfrm>
            <a:off x="4274" y="0"/>
            <a:ext cx="9144000" cy="44064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" name="Google Shape;36;p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noxcraft" type="blank">
  <p:cSld name="BLANK">
    <p:bg>
      <p:bgPr>
        <a:solidFill>
          <a:srgbClr val="434343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z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jz_V89_-SA8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4417069" y="2107850"/>
            <a:ext cx="4514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Teaching Introductory Programming with Minecraft</a:t>
            </a:r>
            <a:endParaRPr sz="4800"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685800" y="36954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Emily Hastings and Michael Gerten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Advisor:  Jaime Spacco</a:t>
            </a:r>
            <a:endParaRPr/>
          </a:p>
        </p:txBody>
      </p:sp>
      <p:pic>
        <p:nvPicPr>
          <p:cNvPr id="46" name="Google Shape;4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231" y="457775"/>
            <a:ext cx="3800475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for Project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457200" y="1215525"/>
            <a:ext cx="8229600" cy="37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Lack of CS students in general</a:t>
            </a:r>
            <a:endParaRPr sz="2700"/>
          </a:p>
          <a:p>
            <a:pPr indent="-3619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By 2020, only 30% of 1.4 million US computing jobs will be filled by US CS grads</a:t>
            </a:r>
            <a:endParaRPr sz="2100"/>
          </a:p>
          <a:p>
            <a:pPr indent="-4000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Lack of inclusivity</a:t>
            </a:r>
            <a:endParaRPr sz="2700"/>
          </a:p>
          <a:p>
            <a:pPr indent="-3619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2010: 57% of grads female/14% CS grads female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2011: 25% of computing workforce female; of this, 3% African-American, 4% Asian, 1% Hispanic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for Project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457200" y="1204275"/>
            <a:ext cx="8229600" cy="37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Need to reach and retain younger students without alienating underrepresented groups</a:t>
            </a:r>
            <a:endParaRPr sz="2900"/>
          </a:p>
          <a:p>
            <a:pPr indent="-4127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Visual applications</a:t>
            </a:r>
            <a:endParaRPr sz="2900"/>
          </a:p>
          <a:p>
            <a:pPr indent="-4127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900"/>
              <a:buChar char="○"/>
            </a:pPr>
            <a:r>
              <a:rPr lang="en" sz="2900"/>
              <a:t>Allows for more creativity</a:t>
            </a:r>
            <a:endParaRPr sz="2900"/>
          </a:p>
          <a:p>
            <a:pPr indent="-4127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900"/>
              <a:buChar char="○"/>
            </a:pPr>
            <a:r>
              <a:rPr lang="en" sz="2900"/>
              <a:t>Media Computation- Guzdial, Georgia Tech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Turtle Graphics</a:t>
            </a:r>
            <a:endParaRPr/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7455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Logo</a:t>
            </a:r>
            <a:endParaRPr sz="2800"/>
          </a:p>
          <a:p>
            <a:pPr indent="-368300" lvl="1" marL="9144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Educational programming language developed in 1967</a:t>
            </a:r>
            <a:endParaRPr sz="2200"/>
          </a:p>
          <a:p>
            <a:pPr indent="-368300" lvl="1" marL="9144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Made use of “turtle graphics”</a:t>
            </a:r>
            <a:endParaRPr sz="2200"/>
          </a:p>
          <a:p>
            <a:pPr indent="-4064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CS 141 currently uses Java Turtles</a:t>
            </a:r>
            <a:endParaRPr sz="2800"/>
          </a:p>
        </p:txBody>
      </p:sp>
      <p:pic>
        <p:nvPicPr>
          <p:cNvPr id="65" name="Google Shape;65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6750" y="1710450"/>
            <a:ext cx="4895850" cy="30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Knoxcraft</a:t>
            </a:r>
            <a:endParaRPr/>
          </a:p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244709" y="1200163"/>
            <a:ext cx="4438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3D Turtles in Minecraft</a:t>
            </a:r>
            <a:endParaRPr sz="2900"/>
          </a:p>
          <a:p>
            <a:pPr indent="-3746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Students write Turtle code in Java or Python</a:t>
            </a:r>
            <a:endParaRPr sz="2300"/>
          </a:p>
          <a:p>
            <a:pPr indent="-3746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Upload to special Minecraft server</a:t>
            </a:r>
            <a:endParaRPr sz="2300"/>
          </a:p>
          <a:p>
            <a:pPr indent="-3746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300"/>
              <a:buChar char="○"/>
            </a:pPr>
            <a:r>
              <a:rPr lang="en" sz="2300"/>
              <a:t>Invoke in-game to build things</a:t>
            </a:r>
            <a:endParaRPr sz="2300"/>
          </a:p>
        </p:txBody>
      </p:sp>
      <p:pic>
        <p:nvPicPr>
          <p:cNvPr id="72" name="Google Shape;7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502" y="1422105"/>
            <a:ext cx="4438800" cy="3281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mo Video v1" id="77" name="Google Shape;77;p13" title="Knoxcraf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Finish documentation, fixing bugs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Submit to Nifty Assignments at SIGCSE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/>
              <a:t>Will use in CS 141 in the fall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</a:t>
            </a:r>
            <a:endParaRPr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Prof. Spacco 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ASSET and Baker-Velde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/>
              <a:t>All of you!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Sources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Knoxcraft logo by Angel Zuaznabal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●"/>
            </a:pPr>
            <a:r>
              <a:rPr lang="en"/>
              <a:t>http://blog.core-ed.org/files/2014/08/logo_turtle-21.png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